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71030" autoAdjust="0"/>
  </p:normalViewPr>
  <p:slideViewPr>
    <p:cSldViewPr snapToGrid="0">
      <p:cViewPr varScale="1">
        <p:scale>
          <a:sx n="103" d="100"/>
          <a:sy n="103" d="100"/>
        </p:scale>
        <p:origin x="148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DBD030-3CE2-42AE-BB90-8028DBBB48BE}" type="doc">
      <dgm:prSet loTypeId="urn:microsoft.com/office/officeart/2005/8/layout/hList9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pPr latinLnBrk="1"/>
          <a:endParaRPr lang="ko-KR" altLang="en-US"/>
        </a:p>
      </dgm:t>
    </dgm:pt>
    <dgm:pt modelId="{6CEC5A4B-4350-418E-B965-6682DFFB5736}">
      <dgm:prSet phldrT="[텍스트]"/>
      <dgm:spPr/>
      <dgm:t>
        <a:bodyPr/>
        <a:lstStyle/>
        <a:p>
          <a:pPr latinLnBrk="1"/>
          <a:r>
            <a:rPr lang="en-US" altLang="ko-KR" dirty="0"/>
            <a:t>1</a:t>
          </a:r>
          <a:endParaRPr lang="ko-KR" altLang="en-US" dirty="0"/>
        </a:p>
      </dgm:t>
    </dgm:pt>
    <dgm:pt modelId="{D54D595F-3127-45C2-A341-BF2BC8591687}" type="parTrans" cxnId="{5142EA98-8DFF-4A51-855E-CEA9601CC296}">
      <dgm:prSet/>
      <dgm:spPr/>
      <dgm:t>
        <a:bodyPr/>
        <a:lstStyle/>
        <a:p>
          <a:pPr latinLnBrk="1"/>
          <a:endParaRPr lang="ko-KR" altLang="en-US"/>
        </a:p>
      </dgm:t>
    </dgm:pt>
    <dgm:pt modelId="{0B5978E1-3EB7-46D3-BAE3-DCA3CFAD18DD}" type="sibTrans" cxnId="{5142EA98-8DFF-4A51-855E-CEA9601CC296}">
      <dgm:prSet/>
      <dgm:spPr/>
      <dgm:t>
        <a:bodyPr/>
        <a:lstStyle/>
        <a:p>
          <a:pPr latinLnBrk="1"/>
          <a:endParaRPr lang="ko-KR" altLang="en-US"/>
        </a:p>
      </dgm:t>
    </dgm:pt>
    <dgm:pt modelId="{B89E6DF9-9F19-460E-BBA3-59068966D0B1}">
      <dgm:prSet phldrT="[텍스트]"/>
      <dgm:spPr/>
      <dgm:t>
        <a:bodyPr/>
        <a:lstStyle/>
        <a:p>
          <a:pPr latinLnBrk="1"/>
          <a:r>
            <a:rPr lang="en-US" altLang="ko-KR" dirty="0" err="1"/>
            <a:t>HighLow</a:t>
          </a:r>
          <a:endParaRPr lang="ko-KR" altLang="en-US" dirty="0"/>
        </a:p>
      </dgm:t>
    </dgm:pt>
    <dgm:pt modelId="{EC7FFA15-57CD-45E2-8799-0DEBD2E4EB49}" type="parTrans" cxnId="{DD949977-E762-4D8D-BE54-E33329FB3905}">
      <dgm:prSet/>
      <dgm:spPr/>
      <dgm:t>
        <a:bodyPr/>
        <a:lstStyle/>
        <a:p>
          <a:pPr latinLnBrk="1"/>
          <a:endParaRPr lang="ko-KR" altLang="en-US"/>
        </a:p>
      </dgm:t>
    </dgm:pt>
    <dgm:pt modelId="{BCAF8383-5304-4BE4-90FC-4F89006F8B67}" type="sibTrans" cxnId="{DD949977-E762-4D8D-BE54-E33329FB3905}">
      <dgm:prSet/>
      <dgm:spPr/>
      <dgm:t>
        <a:bodyPr/>
        <a:lstStyle/>
        <a:p>
          <a:pPr latinLnBrk="1"/>
          <a:endParaRPr lang="ko-KR" altLang="en-US"/>
        </a:p>
      </dgm:t>
    </dgm:pt>
    <dgm:pt modelId="{1BAF55C8-03E5-4F7C-B116-2125850B3AF9}">
      <dgm:prSet phldrT="[텍스트]"/>
      <dgm:spPr/>
      <dgm:t>
        <a:bodyPr/>
        <a:lstStyle/>
        <a:p>
          <a:pPr latinLnBrk="1"/>
          <a:r>
            <a:rPr lang="en-US" altLang="ko-KR" dirty="0"/>
            <a:t>High</a:t>
          </a:r>
          <a:endParaRPr lang="ko-KR" altLang="en-US" dirty="0"/>
        </a:p>
      </dgm:t>
    </dgm:pt>
    <dgm:pt modelId="{4634B21E-0613-4A53-B809-A68B51404A49}" type="parTrans" cxnId="{60F1ACDE-5DAC-4E8F-88A0-3D5F14D1FFE0}">
      <dgm:prSet/>
      <dgm:spPr/>
      <dgm:t>
        <a:bodyPr/>
        <a:lstStyle/>
        <a:p>
          <a:pPr latinLnBrk="1"/>
          <a:endParaRPr lang="ko-KR" altLang="en-US"/>
        </a:p>
      </dgm:t>
    </dgm:pt>
    <dgm:pt modelId="{94EFD8F1-6F45-4EB1-8CEF-4D3D5680C632}" type="sibTrans" cxnId="{60F1ACDE-5DAC-4E8F-88A0-3D5F14D1FFE0}">
      <dgm:prSet/>
      <dgm:spPr/>
      <dgm:t>
        <a:bodyPr/>
        <a:lstStyle/>
        <a:p>
          <a:pPr latinLnBrk="1"/>
          <a:endParaRPr lang="ko-KR" altLang="en-US"/>
        </a:p>
      </dgm:t>
    </dgm:pt>
    <dgm:pt modelId="{8E279D2D-BBEE-4761-964B-382B8F0D9F7A}">
      <dgm:prSet phldrT="[텍스트]"/>
      <dgm:spPr/>
      <dgm:t>
        <a:bodyPr/>
        <a:lstStyle/>
        <a:p>
          <a:pPr latinLnBrk="1"/>
          <a:r>
            <a:rPr lang="en-US" altLang="ko-KR" dirty="0"/>
            <a:t>2</a:t>
          </a:r>
          <a:endParaRPr lang="ko-KR" altLang="en-US" dirty="0"/>
        </a:p>
      </dgm:t>
    </dgm:pt>
    <dgm:pt modelId="{1D5218AF-0DA2-4A87-8DF5-D96A071597A5}" type="parTrans" cxnId="{3CB89AC1-8036-42FE-9FA2-0B86D8CE3EF0}">
      <dgm:prSet/>
      <dgm:spPr/>
      <dgm:t>
        <a:bodyPr/>
        <a:lstStyle/>
        <a:p>
          <a:pPr latinLnBrk="1"/>
          <a:endParaRPr lang="ko-KR" altLang="en-US"/>
        </a:p>
      </dgm:t>
    </dgm:pt>
    <dgm:pt modelId="{6A7A4558-1B7A-4831-A509-428746F513A9}" type="sibTrans" cxnId="{3CB89AC1-8036-42FE-9FA2-0B86D8CE3EF0}">
      <dgm:prSet/>
      <dgm:spPr/>
      <dgm:t>
        <a:bodyPr/>
        <a:lstStyle/>
        <a:p>
          <a:pPr latinLnBrk="1"/>
          <a:endParaRPr lang="ko-KR" altLang="en-US"/>
        </a:p>
      </dgm:t>
    </dgm:pt>
    <dgm:pt modelId="{6D8B429A-8B7E-4F62-B80C-B7D550A5D25B}">
      <dgm:prSet phldrT="[텍스트]"/>
      <dgm:spPr/>
      <dgm:t>
        <a:bodyPr/>
        <a:lstStyle/>
        <a:p>
          <a:pPr latinLnBrk="1"/>
          <a:r>
            <a:rPr lang="en-US" altLang="ko-KR" dirty="0"/>
            <a:t>Original</a:t>
          </a:r>
          <a:endParaRPr lang="ko-KR" altLang="en-US" dirty="0"/>
        </a:p>
      </dgm:t>
    </dgm:pt>
    <dgm:pt modelId="{CBC8E39C-B54C-4335-9099-58B9A7A7C82A}" type="parTrans" cxnId="{A3BFC9E9-7778-4E10-8C57-0522B06227AB}">
      <dgm:prSet/>
      <dgm:spPr/>
      <dgm:t>
        <a:bodyPr/>
        <a:lstStyle/>
        <a:p>
          <a:pPr latinLnBrk="1"/>
          <a:endParaRPr lang="ko-KR" altLang="en-US"/>
        </a:p>
      </dgm:t>
    </dgm:pt>
    <dgm:pt modelId="{7A18C58B-500D-4DC4-8D68-D2B531E16D50}" type="sibTrans" cxnId="{A3BFC9E9-7778-4E10-8C57-0522B06227AB}">
      <dgm:prSet/>
      <dgm:spPr/>
      <dgm:t>
        <a:bodyPr/>
        <a:lstStyle/>
        <a:p>
          <a:pPr latinLnBrk="1"/>
          <a:endParaRPr lang="ko-KR" altLang="en-US"/>
        </a:p>
      </dgm:t>
    </dgm:pt>
    <dgm:pt modelId="{2E5596C7-6B6A-4FAB-9A6F-1A4BA5264C60}">
      <dgm:prSet phldrT="[텍스트]"/>
      <dgm:spPr/>
      <dgm:t>
        <a:bodyPr/>
        <a:lstStyle/>
        <a:p>
          <a:pPr latinLnBrk="1"/>
          <a:r>
            <a:rPr lang="en-US" altLang="ko-KR" dirty="0"/>
            <a:t>Low</a:t>
          </a:r>
          <a:endParaRPr lang="ko-KR" altLang="en-US" dirty="0"/>
        </a:p>
      </dgm:t>
    </dgm:pt>
    <dgm:pt modelId="{CC98AACB-8FA9-44A9-A728-542AC13158EB}" type="parTrans" cxnId="{4D6660EC-D0FC-404E-A53B-CDA12812938D}">
      <dgm:prSet/>
      <dgm:spPr/>
      <dgm:t>
        <a:bodyPr/>
        <a:lstStyle/>
        <a:p>
          <a:pPr latinLnBrk="1"/>
          <a:endParaRPr lang="ko-KR" altLang="en-US"/>
        </a:p>
      </dgm:t>
    </dgm:pt>
    <dgm:pt modelId="{264626C1-79DC-4E69-8CAD-E1B1127B2E33}" type="sibTrans" cxnId="{4D6660EC-D0FC-404E-A53B-CDA12812938D}">
      <dgm:prSet/>
      <dgm:spPr/>
      <dgm:t>
        <a:bodyPr/>
        <a:lstStyle/>
        <a:p>
          <a:pPr latinLnBrk="1"/>
          <a:endParaRPr lang="ko-KR" altLang="en-US"/>
        </a:p>
      </dgm:t>
    </dgm:pt>
    <dgm:pt modelId="{8268C811-EA46-41C3-9685-EBB040B1605D}">
      <dgm:prSet phldrT="[텍스트]"/>
      <dgm:spPr/>
      <dgm:t>
        <a:bodyPr/>
        <a:lstStyle/>
        <a:p>
          <a:pPr latinLnBrk="1"/>
          <a:r>
            <a:rPr lang="en-US" altLang="ko-KR" dirty="0"/>
            <a:t>Jitter</a:t>
          </a:r>
          <a:endParaRPr lang="ko-KR" altLang="en-US" dirty="0"/>
        </a:p>
      </dgm:t>
    </dgm:pt>
    <dgm:pt modelId="{8C9C1569-6890-4C24-938B-CABFA51B578B}" type="parTrans" cxnId="{5E8ABC6D-669D-4FC9-B1DF-937766A0FC55}">
      <dgm:prSet/>
      <dgm:spPr/>
      <dgm:t>
        <a:bodyPr/>
        <a:lstStyle/>
        <a:p>
          <a:pPr latinLnBrk="1"/>
          <a:endParaRPr lang="ko-KR" altLang="en-US"/>
        </a:p>
      </dgm:t>
    </dgm:pt>
    <dgm:pt modelId="{3FC1EAD2-612A-4863-A014-9D249EA3515A}" type="sibTrans" cxnId="{5E8ABC6D-669D-4FC9-B1DF-937766A0FC55}">
      <dgm:prSet/>
      <dgm:spPr/>
      <dgm:t>
        <a:bodyPr/>
        <a:lstStyle/>
        <a:p>
          <a:pPr latinLnBrk="1"/>
          <a:endParaRPr lang="ko-KR" altLang="en-US"/>
        </a:p>
      </dgm:t>
    </dgm:pt>
    <dgm:pt modelId="{F08A1649-9DE7-4481-BDAC-EF459F3D23FD}" type="pres">
      <dgm:prSet presAssocID="{3EDBD030-3CE2-42AE-BB90-8028DBBB48BE}" presName="list" presStyleCnt="0">
        <dgm:presLayoutVars>
          <dgm:dir/>
          <dgm:animLvl val="lvl"/>
        </dgm:presLayoutVars>
      </dgm:prSet>
      <dgm:spPr/>
    </dgm:pt>
    <dgm:pt modelId="{54FC719E-AEE1-4A10-8A03-835E2A2C4D8F}" type="pres">
      <dgm:prSet presAssocID="{6CEC5A4B-4350-418E-B965-6682DFFB5736}" presName="posSpace" presStyleCnt="0"/>
      <dgm:spPr/>
    </dgm:pt>
    <dgm:pt modelId="{6AEE6E2B-75F2-4413-8CAC-D3AAFA2196BC}" type="pres">
      <dgm:prSet presAssocID="{6CEC5A4B-4350-418E-B965-6682DFFB5736}" presName="vertFlow" presStyleCnt="0"/>
      <dgm:spPr/>
    </dgm:pt>
    <dgm:pt modelId="{3E66511D-395F-43F9-8876-A28307FD7FE4}" type="pres">
      <dgm:prSet presAssocID="{6CEC5A4B-4350-418E-B965-6682DFFB5736}" presName="topSpace" presStyleCnt="0"/>
      <dgm:spPr/>
    </dgm:pt>
    <dgm:pt modelId="{8A4C0F7D-BF2F-420D-ADA4-625E8471EA0D}" type="pres">
      <dgm:prSet presAssocID="{6CEC5A4B-4350-418E-B965-6682DFFB5736}" presName="firstComp" presStyleCnt="0"/>
      <dgm:spPr/>
    </dgm:pt>
    <dgm:pt modelId="{EEAA4422-4D31-4AF1-B419-8B060028562D}" type="pres">
      <dgm:prSet presAssocID="{6CEC5A4B-4350-418E-B965-6682DFFB5736}" presName="firstChild" presStyleLbl="bgAccFollowNode1" presStyleIdx="0" presStyleCnt="5"/>
      <dgm:spPr/>
    </dgm:pt>
    <dgm:pt modelId="{0BAB2681-23A9-44EE-A654-664A038FA8EF}" type="pres">
      <dgm:prSet presAssocID="{6CEC5A4B-4350-418E-B965-6682DFFB5736}" presName="firstChildTx" presStyleLbl="bgAccFollowNode1" presStyleIdx="0" presStyleCnt="5">
        <dgm:presLayoutVars>
          <dgm:bulletEnabled val="1"/>
        </dgm:presLayoutVars>
      </dgm:prSet>
      <dgm:spPr/>
    </dgm:pt>
    <dgm:pt modelId="{93577A90-C32F-4053-9FB8-BB87D7642DB4}" type="pres">
      <dgm:prSet presAssocID="{1BAF55C8-03E5-4F7C-B116-2125850B3AF9}" presName="comp" presStyleCnt="0"/>
      <dgm:spPr/>
    </dgm:pt>
    <dgm:pt modelId="{CD79674E-F322-46BC-B447-912910B9BFD9}" type="pres">
      <dgm:prSet presAssocID="{1BAF55C8-03E5-4F7C-B116-2125850B3AF9}" presName="child" presStyleLbl="bgAccFollowNode1" presStyleIdx="1" presStyleCnt="5"/>
      <dgm:spPr/>
    </dgm:pt>
    <dgm:pt modelId="{AC16E3E9-1EF8-487F-8A1A-1CE267841D84}" type="pres">
      <dgm:prSet presAssocID="{1BAF55C8-03E5-4F7C-B116-2125850B3AF9}" presName="childTx" presStyleLbl="bgAccFollowNode1" presStyleIdx="1" presStyleCnt="5">
        <dgm:presLayoutVars>
          <dgm:bulletEnabled val="1"/>
        </dgm:presLayoutVars>
      </dgm:prSet>
      <dgm:spPr/>
    </dgm:pt>
    <dgm:pt modelId="{5767AC13-54FA-4A4C-87A9-5F18A976A323}" type="pres">
      <dgm:prSet presAssocID="{2E5596C7-6B6A-4FAB-9A6F-1A4BA5264C60}" presName="comp" presStyleCnt="0"/>
      <dgm:spPr/>
    </dgm:pt>
    <dgm:pt modelId="{B572B79F-082D-4175-B77B-620B6F7F5255}" type="pres">
      <dgm:prSet presAssocID="{2E5596C7-6B6A-4FAB-9A6F-1A4BA5264C60}" presName="child" presStyleLbl="bgAccFollowNode1" presStyleIdx="2" presStyleCnt="5"/>
      <dgm:spPr/>
    </dgm:pt>
    <dgm:pt modelId="{A4D71DDD-7732-48C8-9027-4909B90FB44A}" type="pres">
      <dgm:prSet presAssocID="{2E5596C7-6B6A-4FAB-9A6F-1A4BA5264C60}" presName="childTx" presStyleLbl="bgAccFollowNode1" presStyleIdx="2" presStyleCnt="5">
        <dgm:presLayoutVars>
          <dgm:bulletEnabled val="1"/>
        </dgm:presLayoutVars>
      </dgm:prSet>
      <dgm:spPr/>
    </dgm:pt>
    <dgm:pt modelId="{D6DC9455-39A8-4F60-B648-210D56C15655}" type="pres">
      <dgm:prSet presAssocID="{6CEC5A4B-4350-418E-B965-6682DFFB5736}" presName="negSpace" presStyleCnt="0"/>
      <dgm:spPr/>
    </dgm:pt>
    <dgm:pt modelId="{6548EEF6-85C3-4E49-A610-D4A771E58C45}" type="pres">
      <dgm:prSet presAssocID="{6CEC5A4B-4350-418E-B965-6682DFFB5736}" presName="circle" presStyleLbl="node1" presStyleIdx="0" presStyleCnt="2" custScaleX="70642" custScaleY="67047" custLinFactNeighborX="9446" custLinFactNeighborY="-2361"/>
      <dgm:spPr/>
    </dgm:pt>
    <dgm:pt modelId="{08D7034E-0641-4649-9468-823AD1D1F4DE}" type="pres">
      <dgm:prSet presAssocID="{0B5978E1-3EB7-46D3-BAE3-DCA3CFAD18DD}" presName="transSpace" presStyleCnt="0"/>
      <dgm:spPr/>
    </dgm:pt>
    <dgm:pt modelId="{E3ADDDDB-4FAC-409C-B753-C72B9E961506}" type="pres">
      <dgm:prSet presAssocID="{8E279D2D-BBEE-4761-964B-382B8F0D9F7A}" presName="posSpace" presStyleCnt="0"/>
      <dgm:spPr/>
    </dgm:pt>
    <dgm:pt modelId="{8CB8DD92-6337-422D-94FA-84228CE04D0A}" type="pres">
      <dgm:prSet presAssocID="{8E279D2D-BBEE-4761-964B-382B8F0D9F7A}" presName="vertFlow" presStyleCnt="0"/>
      <dgm:spPr/>
    </dgm:pt>
    <dgm:pt modelId="{2E05CC59-25F9-4EF1-B12A-170746BA9F07}" type="pres">
      <dgm:prSet presAssocID="{8E279D2D-BBEE-4761-964B-382B8F0D9F7A}" presName="topSpace" presStyleCnt="0"/>
      <dgm:spPr/>
    </dgm:pt>
    <dgm:pt modelId="{F7C1B84E-37FA-4788-80A1-C88079DE0DE7}" type="pres">
      <dgm:prSet presAssocID="{8E279D2D-BBEE-4761-964B-382B8F0D9F7A}" presName="firstComp" presStyleCnt="0"/>
      <dgm:spPr/>
    </dgm:pt>
    <dgm:pt modelId="{3A4F6781-1828-4F2E-A930-D9AD27BD8607}" type="pres">
      <dgm:prSet presAssocID="{8E279D2D-BBEE-4761-964B-382B8F0D9F7A}" presName="firstChild" presStyleLbl="bgAccFollowNode1" presStyleIdx="3" presStyleCnt="5"/>
      <dgm:spPr/>
    </dgm:pt>
    <dgm:pt modelId="{BC937AE3-E2E0-4B6D-B5DC-92531B31A089}" type="pres">
      <dgm:prSet presAssocID="{8E279D2D-BBEE-4761-964B-382B8F0D9F7A}" presName="firstChildTx" presStyleLbl="bgAccFollowNode1" presStyleIdx="3" presStyleCnt="5">
        <dgm:presLayoutVars>
          <dgm:bulletEnabled val="1"/>
        </dgm:presLayoutVars>
      </dgm:prSet>
      <dgm:spPr/>
    </dgm:pt>
    <dgm:pt modelId="{8EA83C78-531C-46F5-9034-8D96650D08A2}" type="pres">
      <dgm:prSet presAssocID="{8268C811-EA46-41C3-9685-EBB040B1605D}" presName="comp" presStyleCnt="0"/>
      <dgm:spPr/>
    </dgm:pt>
    <dgm:pt modelId="{A9428472-4CF1-4CF4-B14E-2FE8B4C8ACAF}" type="pres">
      <dgm:prSet presAssocID="{8268C811-EA46-41C3-9685-EBB040B1605D}" presName="child" presStyleLbl="bgAccFollowNode1" presStyleIdx="4" presStyleCnt="5"/>
      <dgm:spPr/>
    </dgm:pt>
    <dgm:pt modelId="{AC57AE44-E14A-4D23-9E51-D7E6FEE85875}" type="pres">
      <dgm:prSet presAssocID="{8268C811-EA46-41C3-9685-EBB040B1605D}" presName="childTx" presStyleLbl="bgAccFollowNode1" presStyleIdx="4" presStyleCnt="5">
        <dgm:presLayoutVars>
          <dgm:bulletEnabled val="1"/>
        </dgm:presLayoutVars>
      </dgm:prSet>
      <dgm:spPr/>
    </dgm:pt>
    <dgm:pt modelId="{9235838A-079D-4A65-884D-8DAC9BE170E5}" type="pres">
      <dgm:prSet presAssocID="{8E279D2D-BBEE-4761-964B-382B8F0D9F7A}" presName="negSpace" presStyleCnt="0"/>
      <dgm:spPr/>
    </dgm:pt>
    <dgm:pt modelId="{799175EA-82F9-4814-8DEF-AF333B15FA42}" type="pres">
      <dgm:prSet presAssocID="{8E279D2D-BBEE-4761-964B-382B8F0D9F7A}" presName="circle" presStyleLbl="node1" presStyleIdx="1" presStyleCnt="2" custScaleX="70642" custScaleY="67047" custLinFactNeighborX="6161"/>
      <dgm:spPr/>
    </dgm:pt>
  </dgm:ptLst>
  <dgm:cxnLst>
    <dgm:cxn modelId="{62CCAF1D-92FD-4976-A863-CD2D95EC3330}" type="presOf" srcId="{B89E6DF9-9F19-460E-BBA3-59068966D0B1}" destId="{0BAB2681-23A9-44EE-A654-664A038FA8EF}" srcOrd="1" destOrd="0" presId="urn:microsoft.com/office/officeart/2005/8/layout/hList9"/>
    <dgm:cxn modelId="{0D59F622-D25C-4270-A98B-FECA40EB475F}" type="presOf" srcId="{B89E6DF9-9F19-460E-BBA3-59068966D0B1}" destId="{EEAA4422-4D31-4AF1-B419-8B060028562D}" srcOrd="0" destOrd="0" presId="urn:microsoft.com/office/officeart/2005/8/layout/hList9"/>
    <dgm:cxn modelId="{2A777A34-827F-4F79-B932-0953FA926EA9}" type="presOf" srcId="{8268C811-EA46-41C3-9685-EBB040B1605D}" destId="{A9428472-4CF1-4CF4-B14E-2FE8B4C8ACAF}" srcOrd="0" destOrd="0" presId="urn:microsoft.com/office/officeart/2005/8/layout/hList9"/>
    <dgm:cxn modelId="{EB468335-2585-4CA7-90FD-72DE79FE9582}" type="presOf" srcId="{6D8B429A-8B7E-4F62-B80C-B7D550A5D25B}" destId="{3A4F6781-1828-4F2E-A930-D9AD27BD8607}" srcOrd="0" destOrd="0" presId="urn:microsoft.com/office/officeart/2005/8/layout/hList9"/>
    <dgm:cxn modelId="{2896C33C-058D-467D-AF04-678439AEB244}" type="presOf" srcId="{2E5596C7-6B6A-4FAB-9A6F-1A4BA5264C60}" destId="{B572B79F-082D-4175-B77B-620B6F7F5255}" srcOrd="0" destOrd="0" presId="urn:microsoft.com/office/officeart/2005/8/layout/hList9"/>
    <dgm:cxn modelId="{85868A60-5977-4DCC-9618-F57E0D2168E5}" type="presOf" srcId="{6CEC5A4B-4350-418E-B965-6682DFFB5736}" destId="{6548EEF6-85C3-4E49-A610-D4A771E58C45}" srcOrd="0" destOrd="0" presId="urn:microsoft.com/office/officeart/2005/8/layout/hList9"/>
    <dgm:cxn modelId="{C3B34A4B-C7BF-4206-AD5F-4262352DCD81}" type="presOf" srcId="{6D8B429A-8B7E-4F62-B80C-B7D550A5D25B}" destId="{BC937AE3-E2E0-4B6D-B5DC-92531B31A089}" srcOrd="1" destOrd="0" presId="urn:microsoft.com/office/officeart/2005/8/layout/hList9"/>
    <dgm:cxn modelId="{5E8ABC6D-669D-4FC9-B1DF-937766A0FC55}" srcId="{8E279D2D-BBEE-4761-964B-382B8F0D9F7A}" destId="{8268C811-EA46-41C3-9685-EBB040B1605D}" srcOrd="1" destOrd="0" parTransId="{8C9C1569-6890-4C24-938B-CABFA51B578B}" sibTransId="{3FC1EAD2-612A-4863-A014-9D249EA3515A}"/>
    <dgm:cxn modelId="{83A55273-8A3A-4B9F-84D0-06A5B213670E}" type="presOf" srcId="{1BAF55C8-03E5-4F7C-B116-2125850B3AF9}" destId="{AC16E3E9-1EF8-487F-8A1A-1CE267841D84}" srcOrd="1" destOrd="0" presId="urn:microsoft.com/office/officeart/2005/8/layout/hList9"/>
    <dgm:cxn modelId="{D32C4657-3969-487E-AAC4-742A85A83386}" type="presOf" srcId="{3EDBD030-3CE2-42AE-BB90-8028DBBB48BE}" destId="{F08A1649-9DE7-4481-BDAC-EF459F3D23FD}" srcOrd="0" destOrd="0" presId="urn:microsoft.com/office/officeart/2005/8/layout/hList9"/>
    <dgm:cxn modelId="{DD949977-E762-4D8D-BE54-E33329FB3905}" srcId="{6CEC5A4B-4350-418E-B965-6682DFFB5736}" destId="{B89E6DF9-9F19-460E-BBA3-59068966D0B1}" srcOrd="0" destOrd="0" parTransId="{EC7FFA15-57CD-45E2-8799-0DEBD2E4EB49}" sibTransId="{BCAF8383-5304-4BE4-90FC-4F89006F8B67}"/>
    <dgm:cxn modelId="{9CE5625A-8ECC-4DE9-ABEB-B169848799BB}" type="presOf" srcId="{1BAF55C8-03E5-4F7C-B116-2125850B3AF9}" destId="{CD79674E-F322-46BC-B447-912910B9BFD9}" srcOrd="0" destOrd="0" presId="urn:microsoft.com/office/officeart/2005/8/layout/hList9"/>
    <dgm:cxn modelId="{71777D83-340D-4249-867B-6DAF668A4685}" type="presOf" srcId="{8268C811-EA46-41C3-9685-EBB040B1605D}" destId="{AC57AE44-E14A-4D23-9E51-D7E6FEE85875}" srcOrd="1" destOrd="0" presId="urn:microsoft.com/office/officeart/2005/8/layout/hList9"/>
    <dgm:cxn modelId="{5142EA98-8DFF-4A51-855E-CEA9601CC296}" srcId="{3EDBD030-3CE2-42AE-BB90-8028DBBB48BE}" destId="{6CEC5A4B-4350-418E-B965-6682DFFB5736}" srcOrd="0" destOrd="0" parTransId="{D54D595F-3127-45C2-A341-BF2BC8591687}" sibTransId="{0B5978E1-3EB7-46D3-BAE3-DCA3CFAD18DD}"/>
    <dgm:cxn modelId="{3CB89AC1-8036-42FE-9FA2-0B86D8CE3EF0}" srcId="{3EDBD030-3CE2-42AE-BB90-8028DBBB48BE}" destId="{8E279D2D-BBEE-4761-964B-382B8F0D9F7A}" srcOrd="1" destOrd="0" parTransId="{1D5218AF-0DA2-4A87-8DF5-D96A071597A5}" sibTransId="{6A7A4558-1B7A-4831-A509-428746F513A9}"/>
    <dgm:cxn modelId="{ADD455CB-8235-4D9B-A0E0-1D22DED6BAFA}" type="presOf" srcId="{2E5596C7-6B6A-4FAB-9A6F-1A4BA5264C60}" destId="{A4D71DDD-7732-48C8-9027-4909B90FB44A}" srcOrd="1" destOrd="0" presId="urn:microsoft.com/office/officeart/2005/8/layout/hList9"/>
    <dgm:cxn modelId="{60F1ACDE-5DAC-4E8F-88A0-3D5F14D1FFE0}" srcId="{6CEC5A4B-4350-418E-B965-6682DFFB5736}" destId="{1BAF55C8-03E5-4F7C-B116-2125850B3AF9}" srcOrd="1" destOrd="0" parTransId="{4634B21E-0613-4A53-B809-A68B51404A49}" sibTransId="{94EFD8F1-6F45-4EB1-8CEF-4D3D5680C632}"/>
    <dgm:cxn modelId="{A3BFC9E9-7778-4E10-8C57-0522B06227AB}" srcId="{8E279D2D-BBEE-4761-964B-382B8F0D9F7A}" destId="{6D8B429A-8B7E-4F62-B80C-B7D550A5D25B}" srcOrd="0" destOrd="0" parTransId="{CBC8E39C-B54C-4335-9099-58B9A7A7C82A}" sibTransId="{7A18C58B-500D-4DC4-8D68-D2B531E16D50}"/>
    <dgm:cxn modelId="{4D6660EC-D0FC-404E-A53B-CDA12812938D}" srcId="{6CEC5A4B-4350-418E-B965-6682DFFB5736}" destId="{2E5596C7-6B6A-4FAB-9A6F-1A4BA5264C60}" srcOrd="2" destOrd="0" parTransId="{CC98AACB-8FA9-44A9-A728-542AC13158EB}" sibTransId="{264626C1-79DC-4E69-8CAD-E1B1127B2E33}"/>
    <dgm:cxn modelId="{620972F5-7CD5-4752-AD1B-1578301C6614}" type="presOf" srcId="{8E279D2D-BBEE-4761-964B-382B8F0D9F7A}" destId="{799175EA-82F9-4814-8DEF-AF333B15FA42}" srcOrd="0" destOrd="0" presId="urn:microsoft.com/office/officeart/2005/8/layout/hList9"/>
    <dgm:cxn modelId="{D012BA0E-1D99-43FB-A4B8-F5170B2F89F0}" type="presParOf" srcId="{F08A1649-9DE7-4481-BDAC-EF459F3D23FD}" destId="{54FC719E-AEE1-4A10-8A03-835E2A2C4D8F}" srcOrd="0" destOrd="0" presId="urn:microsoft.com/office/officeart/2005/8/layout/hList9"/>
    <dgm:cxn modelId="{043C3F1D-3C5C-498D-8049-9CD8186D75AA}" type="presParOf" srcId="{F08A1649-9DE7-4481-BDAC-EF459F3D23FD}" destId="{6AEE6E2B-75F2-4413-8CAC-D3AAFA2196BC}" srcOrd="1" destOrd="0" presId="urn:microsoft.com/office/officeart/2005/8/layout/hList9"/>
    <dgm:cxn modelId="{273B7708-9A57-419B-97A6-86E5786F3CF3}" type="presParOf" srcId="{6AEE6E2B-75F2-4413-8CAC-D3AAFA2196BC}" destId="{3E66511D-395F-43F9-8876-A28307FD7FE4}" srcOrd="0" destOrd="0" presId="urn:microsoft.com/office/officeart/2005/8/layout/hList9"/>
    <dgm:cxn modelId="{6695DE8C-4B54-4E7C-8A9D-0041A41CFAAA}" type="presParOf" srcId="{6AEE6E2B-75F2-4413-8CAC-D3AAFA2196BC}" destId="{8A4C0F7D-BF2F-420D-ADA4-625E8471EA0D}" srcOrd="1" destOrd="0" presId="urn:microsoft.com/office/officeart/2005/8/layout/hList9"/>
    <dgm:cxn modelId="{EFB62206-7768-48D2-9DCC-2BD6390671C5}" type="presParOf" srcId="{8A4C0F7D-BF2F-420D-ADA4-625E8471EA0D}" destId="{EEAA4422-4D31-4AF1-B419-8B060028562D}" srcOrd="0" destOrd="0" presId="urn:microsoft.com/office/officeart/2005/8/layout/hList9"/>
    <dgm:cxn modelId="{98FC59DA-DFB6-42CD-A40D-65275A9C3BEB}" type="presParOf" srcId="{8A4C0F7D-BF2F-420D-ADA4-625E8471EA0D}" destId="{0BAB2681-23A9-44EE-A654-664A038FA8EF}" srcOrd="1" destOrd="0" presId="urn:microsoft.com/office/officeart/2005/8/layout/hList9"/>
    <dgm:cxn modelId="{1A39C8FA-E0C2-4EFF-90C9-00A0AAE5DF89}" type="presParOf" srcId="{6AEE6E2B-75F2-4413-8CAC-D3AAFA2196BC}" destId="{93577A90-C32F-4053-9FB8-BB87D7642DB4}" srcOrd="2" destOrd="0" presId="urn:microsoft.com/office/officeart/2005/8/layout/hList9"/>
    <dgm:cxn modelId="{D36AE3A6-1F3D-429F-8CE1-2BA78D75CEB4}" type="presParOf" srcId="{93577A90-C32F-4053-9FB8-BB87D7642DB4}" destId="{CD79674E-F322-46BC-B447-912910B9BFD9}" srcOrd="0" destOrd="0" presId="urn:microsoft.com/office/officeart/2005/8/layout/hList9"/>
    <dgm:cxn modelId="{FC4A4742-E27F-4C5D-9070-446025A30950}" type="presParOf" srcId="{93577A90-C32F-4053-9FB8-BB87D7642DB4}" destId="{AC16E3E9-1EF8-487F-8A1A-1CE267841D84}" srcOrd="1" destOrd="0" presId="urn:microsoft.com/office/officeart/2005/8/layout/hList9"/>
    <dgm:cxn modelId="{3644A47F-438F-43B8-953F-A22FBE28965E}" type="presParOf" srcId="{6AEE6E2B-75F2-4413-8CAC-D3AAFA2196BC}" destId="{5767AC13-54FA-4A4C-87A9-5F18A976A323}" srcOrd="3" destOrd="0" presId="urn:microsoft.com/office/officeart/2005/8/layout/hList9"/>
    <dgm:cxn modelId="{CF60DAF0-169E-46AD-A693-C76F8370C7EF}" type="presParOf" srcId="{5767AC13-54FA-4A4C-87A9-5F18A976A323}" destId="{B572B79F-082D-4175-B77B-620B6F7F5255}" srcOrd="0" destOrd="0" presId="urn:microsoft.com/office/officeart/2005/8/layout/hList9"/>
    <dgm:cxn modelId="{34AFD725-4005-4AD4-BE1C-AF0D1DFF5C95}" type="presParOf" srcId="{5767AC13-54FA-4A4C-87A9-5F18A976A323}" destId="{A4D71DDD-7732-48C8-9027-4909B90FB44A}" srcOrd="1" destOrd="0" presId="urn:microsoft.com/office/officeart/2005/8/layout/hList9"/>
    <dgm:cxn modelId="{6584E4AC-DEE6-4BD9-A6EC-6824CBF5D7A5}" type="presParOf" srcId="{F08A1649-9DE7-4481-BDAC-EF459F3D23FD}" destId="{D6DC9455-39A8-4F60-B648-210D56C15655}" srcOrd="2" destOrd="0" presId="urn:microsoft.com/office/officeart/2005/8/layout/hList9"/>
    <dgm:cxn modelId="{0191CA12-5AAA-4DEA-927F-0EFBB8353D7F}" type="presParOf" srcId="{F08A1649-9DE7-4481-BDAC-EF459F3D23FD}" destId="{6548EEF6-85C3-4E49-A610-D4A771E58C45}" srcOrd="3" destOrd="0" presId="urn:microsoft.com/office/officeart/2005/8/layout/hList9"/>
    <dgm:cxn modelId="{6555929B-B6AD-4BC1-940E-F008198422E0}" type="presParOf" srcId="{F08A1649-9DE7-4481-BDAC-EF459F3D23FD}" destId="{08D7034E-0641-4649-9468-823AD1D1F4DE}" srcOrd="4" destOrd="0" presId="urn:microsoft.com/office/officeart/2005/8/layout/hList9"/>
    <dgm:cxn modelId="{F68E4A53-F5C4-4967-A911-FCE2F348C758}" type="presParOf" srcId="{F08A1649-9DE7-4481-BDAC-EF459F3D23FD}" destId="{E3ADDDDB-4FAC-409C-B753-C72B9E961506}" srcOrd="5" destOrd="0" presId="urn:microsoft.com/office/officeart/2005/8/layout/hList9"/>
    <dgm:cxn modelId="{67F6E259-1C12-438B-885B-1AF3933ED47A}" type="presParOf" srcId="{F08A1649-9DE7-4481-BDAC-EF459F3D23FD}" destId="{8CB8DD92-6337-422D-94FA-84228CE04D0A}" srcOrd="6" destOrd="0" presId="urn:microsoft.com/office/officeart/2005/8/layout/hList9"/>
    <dgm:cxn modelId="{52C0B900-6995-4C41-85DB-ACA09DD401DD}" type="presParOf" srcId="{8CB8DD92-6337-422D-94FA-84228CE04D0A}" destId="{2E05CC59-25F9-4EF1-B12A-170746BA9F07}" srcOrd="0" destOrd="0" presId="urn:microsoft.com/office/officeart/2005/8/layout/hList9"/>
    <dgm:cxn modelId="{F7870A04-B4C6-4E92-9C53-69F842FE528C}" type="presParOf" srcId="{8CB8DD92-6337-422D-94FA-84228CE04D0A}" destId="{F7C1B84E-37FA-4788-80A1-C88079DE0DE7}" srcOrd="1" destOrd="0" presId="urn:microsoft.com/office/officeart/2005/8/layout/hList9"/>
    <dgm:cxn modelId="{E07915FD-02BB-4B6C-BCC9-470D66E7D97C}" type="presParOf" srcId="{F7C1B84E-37FA-4788-80A1-C88079DE0DE7}" destId="{3A4F6781-1828-4F2E-A930-D9AD27BD8607}" srcOrd="0" destOrd="0" presId="urn:microsoft.com/office/officeart/2005/8/layout/hList9"/>
    <dgm:cxn modelId="{0AFFF259-CCA5-43A4-AA32-8103D97E765C}" type="presParOf" srcId="{F7C1B84E-37FA-4788-80A1-C88079DE0DE7}" destId="{BC937AE3-E2E0-4B6D-B5DC-92531B31A089}" srcOrd="1" destOrd="0" presId="urn:microsoft.com/office/officeart/2005/8/layout/hList9"/>
    <dgm:cxn modelId="{6851A609-2FBF-4148-B4BA-6372685E7B08}" type="presParOf" srcId="{8CB8DD92-6337-422D-94FA-84228CE04D0A}" destId="{8EA83C78-531C-46F5-9034-8D96650D08A2}" srcOrd="2" destOrd="0" presId="urn:microsoft.com/office/officeart/2005/8/layout/hList9"/>
    <dgm:cxn modelId="{D4D93F61-DA6F-4DE0-92B2-F181203CAE63}" type="presParOf" srcId="{8EA83C78-531C-46F5-9034-8D96650D08A2}" destId="{A9428472-4CF1-4CF4-B14E-2FE8B4C8ACAF}" srcOrd="0" destOrd="0" presId="urn:microsoft.com/office/officeart/2005/8/layout/hList9"/>
    <dgm:cxn modelId="{0233DD84-70C7-413F-AAB4-DF094DB5DCC6}" type="presParOf" srcId="{8EA83C78-531C-46F5-9034-8D96650D08A2}" destId="{AC57AE44-E14A-4D23-9E51-D7E6FEE85875}" srcOrd="1" destOrd="0" presId="urn:microsoft.com/office/officeart/2005/8/layout/hList9"/>
    <dgm:cxn modelId="{744CBDD6-82EC-4B65-9561-21363B886B51}" type="presParOf" srcId="{F08A1649-9DE7-4481-BDAC-EF459F3D23FD}" destId="{9235838A-079D-4A65-884D-8DAC9BE170E5}" srcOrd="7" destOrd="0" presId="urn:microsoft.com/office/officeart/2005/8/layout/hList9"/>
    <dgm:cxn modelId="{AA1A1073-C734-44D3-8E26-C125762A448B}" type="presParOf" srcId="{F08A1649-9DE7-4481-BDAC-EF459F3D23FD}" destId="{799175EA-82F9-4814-8DEF-AF333B15FA42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AA4422-4D31-4AF1-B419-8B060028562D}">
      <dsp:nvSpPr>
        <dsp:cNvPr id="0" name=""/>
        <dsp:cNvSpPr/>
      </dsp:nvSpPr>
      <dsp:spPr>
        <a:xfrm>
          <a:off x="895044" y="316514"/>
          <a:ext cx="1185334" cy="79061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ctr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 err="1"/>
            <a:t>HighLow</a:t>
          </a:r>
          <a:endParaRPr lang="ko-KR" altLang="en-US" sz="1700" kern="1200" dirty="0"/>
        </a:p>
      </dsp:txBody>
      <dsp:txXfrm>
        <a:off x="1084698" y="316514"/>
        <a:ext cx="995680" cy="790617"/>
      </dsp:txXfrm>
    </dsp:sp>
    <dsp:sp modelId="{CD79674E-F322-46BC-B447-912910B9BFD9}">
      <dsp:nvSpPr>
        <dsp:cNvPr id="0" name=""/>
        <dsp:cNvSpPr/>
      </dsp:nvSpPr>
      <dsp:spPr>
        <a:xfrm>
          <a:off x="895044" y="1107132"/>
          <a:ext cx="1185334" cy="79061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ctr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High</a:t>
          </a:r>
          <a:endParaRPr lang="ko-KR" altLang="en-US" sz="1700" kern="1200" dirty="0"/>
        </a:p>
      </dsp:txBody>
      <dsp:txXfrm>
        <a:off x="1084698" y="1107132"/>
        <a:ext cx="995680" cy="790617"/>
      </dsp:txXfrm>
    </dsp:sp>
    <dsp:sp modelId="{B572B79F-082D-4175-B77B-620B6F7F5255}">
      <dsp:nvSpPr>
        <dsp:cNvPr id="0" name=""/>
        <dsp:cNvSpPr/>
      </dsp:nvSpPr>
      <dsp:spPr>
        <a:xfrm>
          <a:off x="895044" y="1897750"/>
          <a:ext cx="1185334" cy="79061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ctr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Low</a:t>
          </a:r>
          <a:endParaRPr lang="ko-KR" altLang="en-US" sz="1700" kern="1200" dirty="0"/>
        </a:p>
      </dsp:txBody>
      <dsp:txXfrm>
        <a:off x="1084698" y="1897750"/>
        <a:ext cx="995680" cy="790617"/>
      </dsp:txXfrm>
    </dsp:sp>
    <dsp:sp modelId="{6548EEF6-85C3-4E49-A610-D4A771E58C45}">
      <dsp:nvSpPr>
        <dsp:cNvPr id="0" name=""/>
        <dsp:cNvSpPr/>
      </dsp:nvSpPr>
      <dsp:spPr>
        <a:xfrm>
          <a:off x="374833" y="0"/>
          <a:ext cx="558229" cy="5298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1</a:t>
          </a:r>
          <a:endParaRPr lang="ko-KR" altLang="en-US" sz="2800" kern="1200" dirty="0"/>
        </a:p>
      </dsp:txBody>
      <dsp:txXfrm>
        <a:off x="456584" y="77590"/>
        <a:ext cx="394727" cy="374640"/>
      </dsp:txXfrm>
    </dsp:sp>
    <dsp:sp modelId="{3A4F6781-1828-4F2E-A930-D9AD27BD8607}">
      <dsp:nvSpPr>
        <dsp:cNvPr id="0" name=""/>
        <dsp:cNvSpPr/>
      </dsp:nvSpPr>
      <dsp:spPr>
        <a:xfrm>
          <a:off x="2638608" y="316514"/>
          <a:ext cx="1185334" cy="79061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ctr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Original</a:t>
          </a:r>
          <a:endParaRPr lang="ko-KR" altLang="en-US" sz="1700" kern="1200" dirty="0"/>
        </a:p>
      </dsp:txBody>
      <dsp:txXfrm>
        <a:off x="2828261" y="316514"/>
        <a:ext cx="995680" cy="790617"/>
      </dsp:txXfrm>
    </dsp:sp>
    <dsp:sp modelId="{A9428472-4CF1-4CF4-B14E-2FE8B4C8ACAF}">
      <dsp:nvSpPr>
        <dsp:cNvPr id="0" name=""/>
        <dsp:cNvSpPr/>
      </dsp:nvSpPr>
      <dsp:spPr>
        <a:xfrm>
          <a:off x="2638608" y="1107132"/>
          <a:ext cx="1185334" cy="79061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0904" rIns="120904" bIns="120904" numCol="1" spcCol="1270" anchor="ctr" anchorCtr="0">
          <a:noAutofit/>
        </a:bodyPr>
        <a:lstStyle/>
        <a:p>
          <a:pPr marL="0" lvl="0" indent="0" algn="l" defTabSz="755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700" kern="1200" dirty="0"/>
            <a:t>Jitter</a:t>
          </a:r>
          <a:endParaRPr lang="ko-KR" altLang="en-US" sz="1700" kern="1200" dirty="0"/>
        </a:p>
      </dsp:txBody>
      <dsp:txXfrm>
        <a:off x="2828261" y="1107132"/>
        <a:ext cx="995680" cy="790617"/>
      </dsp:txXfrm>
    </dsp:sp>
    <dsp:sp modelId="{799175EA-82F9-4814-8DEF-AF333B15FA42}">
      <dsp:nvSpPr>
        <dsp:cNvPr id="0" name=""/>
        <dsp:cNvSpPr/>
      </dsp:nvSpPr>
      <dsp:spPr>
        <a:xfrm>
          <a:off x="2118406" y="425"/>
          <a:ext cx="558229" cy="5298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2</a:t>
          </a:r>
          <a:endParaRPr lang="ko-KR" altLang="en-US" sz="2800" kern="1200" dirty="0"/>
        </a:p>
      </dsp:txBody>
      <dsp:txXfrm>
        <a:off x="2200157" y="78015"/>
        <a:ext cx="394727" cy="3746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안녕하세요 에이리스에서 2달간 인턴십을 진행한 진민주입니다.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지금까지 진행한 것을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f2fdf30d3_0_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0f2fdf30d3_0_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합성한 이미지도 seg, bbox를 그려서 확인했습니다.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파란색은 칼, 빨간색은 총, 배터리는 민트, 레이저포인트는 초록색으로 색칠했습니다.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f2fdf30d3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f2fdf30d3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그리고 해당하는 이미지들을 jitter를 이용해서 </a:t>
            </a:r>
            <a:r>
              <a:rPr lang="ko-KR" altLang="en-US"/>
              <a:t>이미지를 변형시켰습니다</a:t>
            </a:r>
            <a:r>
              <a:rPr lang="en-US" altLang="ko-KR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f2fdf30d3_0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f2fdf30d3_0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이때까지 만든 이미지를 </a:t>
            </a:r>
            <a:r>
              <a:rPr lang="ko" dirty="0">
                <a:solidFill>
                  <a:schemeClr val="dk1"/>
                </a:solidFill>
              </a:rPr>
              <a:t>mask rcnn모델을 사용해서 </a:t>
            </a:r>
            <a:r>
              <a:rPr lang="ko" dirty="0"/>
              <a:t>학습시켰습니다.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진행할 때 </a:t>
            </a:r>
            <a:r>
              <a:rPr lang="en-US" altLang="ko-KR" dirty="0" err="1"/>
              <a:t>highlow</a:t>
            </a:r>
            <a:r>
              <a:rPr lang="ko-KR" altLang="en-US" dirty="0"/>
              <a:t>이미지</a:t>
            </a:r>
            <a:r>
              <a:rPr lang="en-US" altLang="ko-KR" dirty="0"/>
              <a:t>, high</a:t>
            </a:r>
            <a:r>
              <a:rPr lang="ko-KR" altLang="en-US" dirty="0"/>
              <a:t>만 있는 이미지</a:t>
            </a:r>
            <a:r>
              <a:rPr lang="en-US" altLang="ko-KR" dirty="0"/>
              <a:t>, low</a:t>
            </a:r>
            <a:r>
              <a:rPr lang="ko-KR" altLang="en-US" dirty="0"/>
              <a:t>만 있는 이미지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en-US" altLang="ko-KR" dirty="0"/>
              <a:t>jitter </a:t>
            </a:r>
            <a:r>
              <a:rPr lang="ko-KR" altLang="en-US" dirty="0"/>
              <a:t>하기 전과 후의 이미지를 </a:t>
            </a:r>
            <a:r>
              <a:rPr lang="ko-KR" altLang="en-US" dirty="0" err="1"/>
              <a:t>따뤄둬서</a:t>
            </a:r>
            <a:r>
              <a:rPr lang="ko-KR" altLang="en-US" dirty="0"/>
              <a:t> </a:t>
            </a:r>
            <a:r>
              <a:rPr lang="ko-KR" altLang="en-US" dirty="0" err="1"/>
              <a:t>어느게</a:t>
            </a:r>
            <a:r>
              <a:rPr lang="ko-KR" altLang="en-US" dirty="0"/>
              <a:t> </a:t>
            </a:r>
            <a:r>
              <a:rPr lang="ko-KR" altLang="en-US" dirty="0" err="1"/>
              <a:t>괜찮은지</a:t>
            </a:r>
            <a:r>
              <a:rPr lang="en-US" altLang="ko-KR" dirty="0"/>
              <a:t> </a:t>
            </a:r>
            <a:r>
              <a:rPr lang="ko-KR" altLang="en-US" dirty="0"/>
              <a:t>확인해보려 했는데 끝나는 기간이 다 </a:t>
            </a:r>
            <a:r>
              <a:rPr lang="ko-KR" altLang="en-US" dirty="0" err="1"/>
              <a:t>되서</a:t>
            </a:r>
            <a:r>
              <a:rPr lang="ko-KR" altLang="en-US" dirty="0"/>
              <a:t> 비교는 하지 못했습니다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1283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f2fdf30d3_0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f2fdf30d3_0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사진은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highlow</a:t>
            </a:r>
            <a:r>
              <a:rPr lang="en-US" altLang="ko" dirty="0"/>
              <a:t> </a:t>
            </a:r>
            <a:r>
              <a:rPr lang="ko-KR" altLang="en-US" dirty="0"/>
              <a:t>이미지를 같이 돌리고 </a:t>
            </a:r>
            <a:r>
              <a:rPr lang="en-US" altLang="ko-KR" dirty="0"/>
              <a:t>jitter</a:t>
            </a:r>
            <a:r>
              <a:rPr lang="ko-KR" altLang="en-US" dirty="0"/>
              <a:t>시킨 이미지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ko" dirty="0"/>
              <a:t>train, validation, test을 8:1:1 비율로 나눴을 때의 결과입니다.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Precision, recall</a:t>
            </a:r>
            <a:r>
              <a:rPr lang="ko-KR" altLang="en-US" dirty="0"/>
              <a:t>은 </a:t>
            </a:r>
            <a:r>
              <a:rPr lang="en-US" altLang="ko-KR" dirty="0"/>
              <a:t>~~</a:t>
            </a:r>
            <a:r>
              <a:rPr lang="ko-KR" altLang="en-US" dirty="0"/>
              <a:t>이고</a:t>
            </a:r>
            <a:r>
              <a:rPr lang="en-US" altLang="ko-KR" dirty="0"/>
              <a:t>, P-R </a:t>
            </a:r>
            <a:r>
              <a:rPr lang="ko-KR" altLang="en-US" dirty="0"/>
              <a:t>곡선은 이런 식으로 나타납니다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// </a:t>
            </a:r>
            <a:r>
              <a:rPr lang="ko-KR" altLang="en-US" dirty="0"/>
              <a:t>잘 검출해내는 것을 볼 수 있습니다</a:t>
            </a:r>
            <a:r>
              <a:rPr lang="en-US" altLang="ko-KR" dirty="0"/>
              <a:t>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// </a:t>
            </a:r>
            <a:r>
              <a:rPr lang="ko-KR" altLang="en-US" dirty="0"/>
              <a:t>사진은 없지만 </a:t>
            </a:r>
            <a:r>
              <a:rPr lang="en-US" altLang="ko-KR" dirty="0">
                <a:solidFill>
                  <a:schemeClr val="dk1"/>
                </a:solidFill>
              </a:rPr>
              <a:t>average precision</a:t>
            </a:r>
            <a:r>
              <a:rPr lang="ko-KR" altLang="en-US" dirty="0">
                <a:solidFill>
                  <a:schemeClr val="dk1"/>
                </a:solidFill>
              </a:rPr>
              <a:t>과 </a:t>
            </a:r>
            <a:r>
              <a:rPr lang="en-US" altLang="ko-KR" dirty="0">
                <a:solidFill>
                  <a:schemeClr val="dk1"/>
                </a:solidFill>
              </a:rPr>
              <a:t>recall</a:t>
            </a:r>
            <a:r>
              <a:rPr lang="ko-KR" altLang="en-US" dirty="0">
                <a:solidFill>
                  <a:schemeClr val="dk1"/>
                </a:solidFill>
              </a:rPr>
              <a:t>을 구하기 위해서 </a:t>
            </a:r>
            <a:r>
              <a:rPr lang="en-US" altLang="ko-KR" dirty="0">
                <a:solidFill>
                  <a:schemeClr val="dk1"/>
                </a:solidFill>
              </a:rPr>
              <a:t>P-R </a:t>
            </a:r>
            <a:r>
              <a:rPr lang="ko-KR" altLang="en-US" dirty="0">
                <a:solidFill>
                  <a:schemeClr val="dk1"/>
                </a:solidFill>
              </a:rPr>
              <a:t>곡선까지 그리는 것까지 진행했었습니다</a:t>
            </a:r>
            <a:r>
              <a:rPr lang="en-US" altLang="ko-KR" dirty="0">
                <a:solidFill>
                  <a:schemeClr val="dk1"/>
                </a:solidFill>
              </a:rPr>
              <a:t>.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f2fdf30d3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0f2fdf30d3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그리고 만든 이미지가 아닌 다른 test 이미지로 탐지하기도 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사진을 보시면 train, validation 이미지와 달라서 오 탐지되는 것이 많았습니다.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해당 하는 부분을 해결하고 싶었지만 아쉽게도 인턴십이 끝나서 여기까지 진행했습니다.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f2fdf30d3_0_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0f2fdf30d3_0_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dirty="0"/>
              <a:t>발표는 여기까지입니다. 들어주셔서 감사합니다.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f2fdf30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0f2fdf30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목차는 다음과 같습니다. 진행했던 순서대로 간단하게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f2fdf30d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0f2fdf30d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프로젝트를 하면서 주어진 이미지의 정보들이 저장된 json 파일을 잘 변경하는 것이 중요했습니다.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J</a:t>
            </a:r>
            <a:r>
              <a:rPr lang="ko" dirty="0"/>
              <a:t>son</a:t>
            </a:r>
            <a:r>
              <a:rPr lang="ko-KR" altLang="en-US" dirty="0"/>
              <a:t>에서 </a:t>
            </a:r>
            <a:r>
              <a:rPr lang="ko" dirty="0"/>
              <a:t>제일 중요했던 </a:t>
            </a:r>
            <a:r>
              <a:rPr lang="ko-KR" altLang="en-US" dirty="0"/>
              <a:t>부분인 </a:t>
            </a:r>
            <a:r>
              <a:rPr lang="en-US" altLang="ko-KR" dirty="0"/>
              <a:t>Annotation</a:t>
            </a:r>
            <a:r>
              <a:rPr lang="ko-KR" altLang="en-US" dirty="0"/>
              <a:t>의 </a:t>
            </a:r>
            <a:r>
              <a:rPr lang="en-US" altLang="ko-KR" dirty="0"/>
              <a:t>segmentation</a:t>
            </a:r>
            <a:r>
              <a:rPr lang="ko-KR" altLang="en-US" dirty="0"/>
              <a:t>과 </a:t>
            </a:r>
            <a:r>
              <a:rPr lang="en-US" altLang="ko-KR" dirty="0" err="1"/>
              <a:t>bbox</a:t>
            </a:r>
            <a:r>
              <a:rPr lang="ko-KR" altLang="en-US" dirty="0"/>
              <a:t>를 소개하겠습니다</a:t>
            </a:r>
            <a:r>
              <a:rPr lang="ko" dirty="0"/>
              <a:t>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segmentation은 해당 이미지의 겉 테두리 x, y 좌표 값이 차례대로 저장되어 있고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bbox는 해당 이미지의 x, y, w</a:t>
            </a:r>
            <a:r>
              <a:rPr lang="en-US" altLang="ko" dirty="0" err="1"/>
              <a:t>idth</a:t>
            </a:r>
            <a:r>
              <a:rPr lang="ko" dirty="0"/>
              <a:t>, h</a:t>
            </a:r>
            <a:r>
              <a:rPr lang="en-US" altLang="ko" dirty="0"/>
              <a:t>eight</a:t>
            </a:r>
            <a:r>
              <a:rPr lang="ko" dirty="0"/>
              <a:t> 값이 저장되어 있습니다.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f2fdf30d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0f2fdf30d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먼저 주어진 이미지를 랜덤하게 resize해서 증강하는 것을 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증강하는 방식은 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fx, fy를 랜덤하게 구하고,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원본 이미지에서 fx, fy를 이용해서 상대크기로 변경했습니다.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json에 저장될 segmentation은 fx, fy을 이용한 해당 공식으로 저장하고, bbox는 resize한 이미지의 shape값으로 저장했습니다.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0f2fdf30d3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0f2fdf30d3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증강 시키기 전의 예제 폴더입니다. 현재 01353.png가 마지막에 있는 것을 볼 수 있습니다.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f2fdf30d3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0f2fdf30d3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증강 시키면 원본 첫번째 이미지부터 resize한 이미지가 순서대로 저장됩니다.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0f2fdf30d3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0f2fdf30d3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증강한 이미지들의 json 파일이 잘 저장되었는지 segmentation과 bbox를 그려서 확인했습니다.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opencv의 fillpoly로 segmenation을 칠하고, rectangle로 bbox를 그렸습니다.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0f2fdf30d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0f2fdf30d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다양한 이미지 중에서 knife, gun, battery, laserpointer만 사용하기 위해서 해당 카테고리들을 단일화했습니다.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그리고 카테고리 당 10,000개의 이미지를 앞서 한 것처럼 resize해서 생성했고 해당 이미지를 계속해서 사용했습니다.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f2fdf30d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0f2fdf30d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앞서 만든 이미지와 background image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들을 랜덤한 위치와 랜덤한 이미지로 합성시켰습니다.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한 개의 background image에 카테고리 당 3개~5개의 카테고리 이미지를 합성시켰습니다.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사진처럼 high와 low 이미지는 동일한 위치에 합성해서 총 20,000장의 이미지를 </a:t>
            </a:r>
            <a:r>
              <a:rPr lang="ko"/>
              <a:t>만들었습니다.</a:t>
            </a: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그리고 </a:t>
            </a:r>
            <a:r>
              <a:rPr lang="en-US" altLang="ko-KR"/>
              <a:t>highlow </a:t>
            </a:r>
            <a:r>
              <a:rPr lang="ko-KR" altLang="en-US"/>
              <a:t>이미지 폴더</a:t>
            </a:r>
            <a:r>
              <a:rPr lang="en-US" altLang="ko-KR"/>
              <a:t>, high</a:t>
            </a:r>
            <a:r>
              <a:rPr lang="ko-KR" altLang="en-US"/>
              <a:t>만 있는 폴더</a:t>
            </a:r>
            <a:r>
              <a:rPr lang="en-US" altLang="ko-KR"/>
              <a:t>, low</a:t>
            </a:r>
            <a:r>
              <a:rPr lang="ko-KR" altLang="en-US"/>
              <a:t>만 있는 폴더를 만들어 각각 학습시켰습니다</a:t>
            </a:r>
            <a:r>
              <a:rPr lang="en-US" altLang="ko-KR"/>
              <a:t>.</a:t>
            </a:r>
            <a:endParaRPr lang="en-US" altLang="ko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32052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Airiss 인턴십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869275" y="2418100"/>
            <a:ext cx="11985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진민주</a:t>
            </a:r>
            <a:endParaRPr sz="1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 b="23989"/>
          <a:stretch/>
        </p:blipFill>
        <p:spPr>
          <a:xfrm>
            <a:off x="0" y="-104775"/>
            <a:ext cx="9144000" cy="43262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 txBox="1"/>
          <p:nvPr/>
        </p:nvSpPr>
        <p:spPr>
          <a:xfrm>
            <a:off x="765531" y="4399737"/>
            <a:ext cx="7942051" cy="74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ko" sz="1500" dirty="0">
                <a:solidFill>
                  <a:schemeClr val="bg1"/>
                </a:solidFill>
              </a:rPr>
              <a:t>knife: 파란색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gun: 빨간색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battery: 민트색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laserpointer: 초록색</a:t>
            </a:r>
            <a:endParaRPr sz="1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5. jitter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363" y="1171850"/>
            <a:ext cx="4869177" cy="373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6. Mask R-CNN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A7FEF4-9CB2-C615-5395-F2C404E63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41" y="1307850"/>
            <a:ext cx="4011559" cy="352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43F94087-E263-4A1D-683B-85223BC4D2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0889079"/>
              </p:ext>
            </p:extLst>
          </p:nvPr>
        </p:nvGraphicFramePr>
        <p:xfrm>
          <a:off x="4711958" y="1567544"/>
          <a:ext cx="4086809" cy="2688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17553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/>
              <a:t>6. Mask R-CNN</a:t>
            </a:r>
            <a:endParaRPr sz="30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BF4B4E3-6414-069E-3E32-57485EFA8200}"/>
              </a:ext>
            </a:extLst>
          </p:cNvPr>
          <p:cNvGrpSpPr/>
          <p:nvPr/>
        </p:nvGrpSpPr>
        <p:grpSpPr>
          <a:xfrm>
            <a:off x="877079" y="1045029"/>
            <a:ext cx="7294922" cy="3978664"/>
            <a:chOff x="-217154" y="1455575"/>
            <a:chExt cx="6038932" cy="361214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D0481-C597-5A2D-1361-4F23992EAF8D}"/>
                </a:ext>
              </a:extLst>
            </p:cNvPr>
            <p:cNvGrpSpPr/>
            <p:nvPr/>
          </p:nvGrpSpPr>
          <p:grpSpPr>
            <a:xfrm>
              <a:off x="-217154" y="1455575"/>
              <a:ext cx="6038932" cy="2941528"/>
              <a:chOff x="-143720" y="1448188"/>
              <a:chExt cx="6243654" cy="1958429"/>
            </a:xfrm>
          </p:grpSpPr>
          <p:pic>
            <p:nvPicPr>
              <p:cNvPr id="212" name="Google Shape;212;p2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018728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3" name="Google Shape;213;p2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-143720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821BF00-ED07-A68B-66EC-DAE6D15EA1C2}"/>
                </a:ext>
              </a:extLst>
            </p:cNvPr>
            <p:cNvSpPr txBox="1"/>
            <p:nvPr/>
          </p:nvSpPr>
          <p:spPr>
            <a:xfrm>
              <a:off x="1760536" y="4397103"/>
              <a:ext cx="3172407" cy="670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1.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HighLow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&amp;&amp; Jitter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2. Train : validation : test = 8 : 1 : 1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3.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batch_size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= 4 &amp;&amp;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lr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=0.005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62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/>
          <p:nvPr/>
        </p:nvSpPr>
        <p:spPr>
          <a:xfrm>
            <a:off x="3089587" y="2273250"/>
            <a:ext cx="893100" cy="597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탐지</a:t>
            </a: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BA3141-33CB-36A5-2AE1-9FE122FBED4F}"/>
              </a:ext>
            </a:extLst>
          </p:cNvPr>
          <p:cNvGrpSpPr/>
          <p:nvPr/>
        </p:nvGrpSpPr>
        <p:grpSpPr>
          <a:xfrm>
            <a:off x="232950" y="1004362"/>
            <a:ext cx="2651700" cy="3134775"/>
            <a:chOff x="96325" y="1159125"/>
            <a:chExt cx="2651700" cy="3134775"/>
          </a:xfrm>
        </p:grpSpPr>
        <p:pic>
          <p:nvPicPr>
            <p:cNvPr id="219" name="Google Shape;219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325" y="1159125"/>
              <a:ext cx="2651700" cy="265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" name="Google Shape;221;p25"/>
            <p:cNvSpPr txBox="1"/>
            <p:nvPr/>
          </p:nvSpPr>
          <p:spPr>
            <a:xfrm>
              <a:off x="994825" y="3893700"/>
              <a:ext cx="932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dirty="0">
                  <a:solidFill>
                    <a:schemeClr val="bg1"/>
                  </a:solidFill>
                  <a:latin typeface="Lato"/>
                  <a:ea typeface="Lato"/>
                  <a:cs typeface="Lato"/>
                  <a:sym typeface="Lato"/>
                </a:rPr>
                <a:t>test 원본</a:t>
              </a:r>
              <a:endParaRPr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감사합니다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목차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01600" lvl="0" indent="0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0.  </a:t>
            </a:r>
            <a:r>
              <a:rPr lang="ko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json 설명</a:t>
            </a:r>
            <a:endParaRPr lang="en-US" altLang="ko-KR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1. Augmentation</a:t>
            </a: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groundtruths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categorical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manipulation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5.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jitter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Mask R-CNN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0. </a:t>
            </a: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json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l="94002" t="85904"/>
          <a:stretch/>
        </p:blipFill>
        <p:spPr>
          <a:xfrm>
            <a:off x="5990645" y="1396206"/>
            <a:ext cx="2172000" cy="26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6990300" y="689000"/>
            <a:ext cx="1346100" cy="496800"/>
          </a:xfrm>
          <a:prstGeom prst="wedgeEllipseCallout">
            <a:avLst>
              <a:gd name="adj1" fmla="val -24712"/>
              <a:gd name="adj2" fmla="val 129006"/>
            </a:avLst>
          </a:prstGeom>
          <a:solidFill>
            <a:srgbClr val="B4A7D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bbox</a:t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5528050" y="4258050"/>
            <a:ext cx="1989600" cy="496800"/>
          </a:xfrm>
          <a:prstGeom prst="wedgeEllipseCallout">
            <a:avLst>
              <a:gd name="adj1" fmla="val 25704"/>
              <a:gd name="adj2" fmla="val -31202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segmentation</a:t>
            </a:r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1"/>
          </p:nvPr>
        </p:nvSpPr>
        <p:spPr>
          <a:xfrm>
            <a:off x="190501" y="1952625"/>
            <a:ext cx="5496070" cy="1387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altLang="ko" sz="18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Annotation</a:t>
            </a: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1. </a:t>
            </a:r>
            <a:r>
              <a:rPr lang="ko" sz="1600" dirty="0">
                <a:solidFill>
                  <a:schemeClr val="bg1"/>
                </a:solidFill>
              </a:rPr>
              <a:t>segmentation: 겉 테두리 x, y 값이 순서대로 저장</a:t>
            </a:r>
            <a:endParaRPr sz="1600" dirty="0">
              <a:solidFill>
                <a:schemeClr val="bg1"/>
              </a:solidFill>
            </a:endParaRP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2. </a:t>
            </a:r>
            <a:r>
              <a:rPr lang="ko" sz="1600" dirty="0">
                <a:solidFill>
                  <a:schemeClr val="bg1"/>
                </a:solidFill>
              </a:rPr>
              <a:t>bbox: x, y, </a:t>
            </a:r>
            <a:r>
              <a:rPr lang="en-US" altLang="ko" sz="1600" dirty="0">
                <a:solidFill>
                  <a:schemeClr val="bg1"/>
                </a:solidFill>
              </a:rPr>
              <a:t>width, height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19100" algn="ctr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augmentation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1346200" y="1307850"/>
            <a:ext cx="55410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! 주어진 이미지를 랜덤하게 resize해서 증강</a:t>
            </a: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297500" y="1981000"/>
            <a:ext cx="6909000" cy="799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fx = round(random.uniform(0.5, 1.5), 1)</a:t>
            </a:r>
            <a:endParaRPr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fy = round(random.uniform(0.5, 1.5), 1)</a:t>
            </a:r>
            <a:endParaRPr lang="en-US"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4816950" y="3887825"/>
            <a:ext cx="3916025" cy="113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※  json update </a:t>
            </a:r>
            <a:endParaRPr lang="en-US" altLang="ko" sz="1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1. </a:t>
            </a:r>
            <a:r>
              <a:rPr lang="ko" sz="1400" dirty="0">
                <a:solidFill>
                  <a:schemeClr val="bg1"/>
                </a:solidFill>
              </a:rPr>
              <a:t>segmentation: seg(x) * fx, seg(y) * fy</a:t>
            </a:r>
            <a:endParaRPr lang="en-US" altLang="ko" sz="14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2. </a:t>
            </a:r>
            <a:r>
              <a:rPr lang="ko" sz="1400" dirty="0">
                <a:solidFill>
                  <a:schemeClr val="bg1"/>
                </a:solidFill>
              </a:rPr>
              <a:t>bbox: update_img의 shape 값으로 저장</a:t>
            </a:r>
            <a:endParaRPr sz="1400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EE41A7-05BF-ACAD-0F79-D5C0D5FF7098}"/>
              </a:ext>
            </a:extLst>
          </p:cNvPr>
          <p:cNvGrpSpPr/>
          <p:nvPr/>
        </p:nvGrpSpPr>
        <p:grpSpPr>
          <a:xfrm>
            <a:off x="1297500" y="2476075"/>
            <a:ext cx="6909000" cy="1411750"/>
            <a:chOff x="1297500" y="2476075"/>
            <a:chExt cx="6909000" cy="1411750"/>
          </a:xfrm>
        </p:grpSpPr>
        <p:sp>
          <p:nvSpPr>
            <p:cNvPr id="2" name="Google Shape;157;p16">
              <a:extLst>
                <a:ext uri="{FF2B5EF4-FFF2-40B4-BE49-F238E27FC236}">
                  <a16:creationId xmlns:a16="http://schemas.microsoft.com/office/drawing/2014/main" id="{EE4AFD5B-F116-5B7D-D7B2-70B666E299D1}"/>
                </a:ext>
              </a:extLst>
            </p:cNvPr>
            <p:cNvSpPr txBox="1">
              <a:spLocks/>
            </p:cNvSpPr>
            <p:nvPr/>
          </p:nvSpPr>
          <p:spPr>
            <a:xfrm>
              <a:off x="1297500" y="2476075"/>
              <a:ext cx="6909000" cy="1411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Lato"/>
                <a:buChar char="●"/>
                <a:defRPr sz="13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1pPr>
              <a:lvl2pPr marL="914400" marR="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update_img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 = cv2.resize(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dsize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=(0, 0),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interpolation=cv2.INTER_LINEAR)</a:t>
              </a: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spcAft>
                  <a:spcPts val="1200"/>
                </a:spcAft>
                <a:buFont typeface="Lato"/>
                <a:buNone/>
              </a:pPr>
              <a:endParaRPr lang="en-US" sz="1500" dirty="0"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6283200" y="2780522"/>
              <a:ext cx="1563300" cy="609000"/>
            </a:xfrm>
            <a:prstGeom prst="frame">
              <a:avLst>
                <a:gd name="adj1" fmla="val 3788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233475" y="3940750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7011275" y="247625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2. groundtruths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/>
          </a:blip>
          <a:srcRect t="4123" r="616" b="66652"/>
          <a:stretch/>
        </p:blipFill>
        <p:spPr>
          <a:xfrm>
            <a:off x="191662" y="1482150"/>
            <a:ext cx="8760676" cy="133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>
            <a:spLocks noGrp="1"/>
          </p:cNvSpPr>
          <p:nvPr>
            <p:ph type="body" idx="1"/>
          </p:nvPr>
        </p:nvSpPr>
        <p:spPr>
          <a:xfrm>
            <a:off x="797982" y="3126500"/>
            <a:ext cx="8037936" cy="17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seg 칠하기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cv2.fillPoly(ground_truths_img, [seg], category_color[category_id-1])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bbox 그리기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cv2.rectangle(ground_truths_img, (bbox[0], bbox[1]),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(bbox[2]+bbox[0], bbox[3]+bbox[1]), category_color[category_id-1], 3)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3. categorical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875250" y="1307850"/>
            <a:ext cx="7883400" cy="371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 단일화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1: knife</a:t>
            </a:r>
            <a:endParaRPr sz="15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a</a:t>
            </a:r>
            <a:r>
              <a:rPr lang="en-US" altLang="ko" sz="1500" dirty="0">
                <a:solidFill>
                  <a:schemeClr val="lt1"/>
                </a:solidFill>
              </a:rPr>
              <a:t>r</a:t>
            </a:r>
            <a:r>
              <a:rPr lang="ko" sz="1500" dirty="0">
                <a:solidFill>
                  <a:schemeClr val="lt1"/>
                </a:solidFill>
              </a:rPr>
              <a:t>tknife, chefknife, fruitknife, jackknife, officeutilityknife, steakknife, swissarmyknife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2: gun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gasgun, toygun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3: battery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4: laserpointer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카테고리당 이미지 10,000개를 resize해서 생성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4. manipulation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537600" y="1226102"/>
            <a:ext cx="8353425" cy="879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카테고리를 단일화 시킨 이미지와 background image들을 랜덤한 위치, 랜덤한 이미지로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3335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한 개의 background image에 카테고리 당 3개~5개, 총 12~20개의 카테고리 이미지를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E73822E-5D70-039D-68CF-A9B8F63C2C82}"/>
              </a:ext>
            </a:extLst>
          </p:cNvPr>
          <p:cNvGrpSpPr/>
          <p:nvPr/>
        </p:nvGrpSpPr>
        <p:grpSpPr>
          <a:xfrm>
            <a:off x="1873576" y="2266478"/>
            <a:ext cx="5886748" cy="1821193"/>
            <a:chOff x="215472" y="2157824"/>
            <a:chExt cx="5142441" cy="156460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4D4BC42-D291-AF38-A94F-25172A552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5472" y="2157824"/>
              <a:ext cx="5142441" cy="1108520"/>
            </a:xfrm>
            <a:prstGeom prst="rect">
              <a:avLst/>
            </a:prstGeom>
          </p:spPr>
        </p:pic>
        <p:sp>
          <p:nvSpPr>
            <p:cNvPr id="7" name="Google Shape;194;p21">
              <a:extLst>
                <a:ext uri="{FF2B5EF4-FFF2-40B4-BE49-F238E27FC236}">
                  <a16:creationId xmlns:a16="http://schemas.microsoft.com/office/drawing/2014/main" id="{DF6FF39C-2582-5340-4FD8-3B6D260BD443}"/>
                </a:ext>
              </a:extLst>
            </p:cNvPr>
            <p:cNvSpPr txBox="1"/>
            <p:nvPr/>
          </p:nvSpPr>
          <p:spPr>
            <a:xfrm>
              <a:off x="864586" y="3119732"/>
              <a:ext cx="3844211" cy="602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</a:t>
              </a:r>
              <a:r>
                <a:rPr lang="en-US" altLang="ko-KR" sz="1500" dirty="0">
                  <a:solidFill>
                    <a:schemeClr val="bg1"/>
                  </a:solidFill>
                </a:rPr>
                <a:t>background image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C6E3EA-903E-09A6-822F-31E53D7FAC93}"/>
              </a:ext>
            </a:extLst>
          </p:cNvPr>
          <p:cNvGrpSpPr/>
          <p:nvPr/>
        </p:nvGrpSpPr>
        <p:grpSpPr>
          <a:xfrm>
            <a:off x="2524162" y="2235341"/>
            <a:ext cx="3844211" cy="2642896"/>
            <a:chOff x="2080726" y="2643825"/>
            <a:chExt cx="4264089" cy="2685526"/>
          </a:xfrm>
        </p:grpSpPr>
        <p:pic>
          <p:nvPicPr>
            <p:cNvPr id="193" name="Google Shape;193;p21"/>
            <p:cNvPicPr preferRelativeResize="0"/>
            <p:nvPr/>
          </p:nvPicPr>
          <p:blipFill rotWithShape="1">
            <a:blip r:embed="rId4">
              <a:alphaModFix/>
            </a:blip>
            <a:srcRect r="71611" b="74248"/>
            <a:stretch/>
          </p:blipFill>
          <p:spPr>
            <a:xfrm>
              <a:off x="2617900" y="2643825"/>
              <a:ext cx="3629938" cy="15237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21"/>
            <p:cNvSpPr txBox="1"/>
            <p:nvPr/>
          </p:nvSpPr>
          <p:spPr>
            <a:xfrm>
              <a:off x="2080726" y="4167525"/>
              <a:ext cx="4264089" cy="116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-high                           - low</a:t>
              </a:r>
              <a:endParaRPr sz="1500" dirty="0">
                <a:solidFill>
                  <a:schemeClr val="bg1"/>
                </a:solidFill>
              </a:endParaRPr>
            </a:p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1100"/>
                </a:spcAft>
                <a:buNone/>
              </a:pPr>
              <a:r>
                <a:rPr lang="en-US" altLang="ko" sz="1500" dirty="0">
                  <a:solidFill>
                    <a:schemeClr val="bg1"/>
                  </a:solidFill>
                </a:rPr>
                <a:t>	            </a:t>
              </a:r>
              <a:r>
                <a:rPr lang="ko" sz="1500" dirty="0">
                  <a:solidFill>
                    <a:schemeClr val="bg1"/>
                  </a:solidFill>
                </a:rPr>
                <a:t>총 20,000장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871</Words>
  <Application>Microsoft Office PowerPoint</Application>
  <PresentationFormat>화면 슬라이드 쇼(16:9)</PresentationFormat>
  <Paragraphs>119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Montserrat</vt:lpstr>
      <vt:lpstr>Lato</vt:lpstr>
      <vt:lpstr>Arial</vt:lpstr>
      <vt:lpstr>Courier New</vt:lpstr>
      <vt:lpstr>Focus</vt:lpstr>
      <vt:lpstr>Airiss 인턴십</vt:lpstr>
      <vt:lpstr>목차</vt:lpstr>
      <vt:lpstr>0. json</vt:lpstr>
      <vt:lpstr>augmentation</vt:lpstr>
      <vt:lpstr>PowerPoint 프레젠테이션</vt:lpstr>
      <vt:lpstr>PowerPoint 프레젠테이션</vt:lpstr>
      <vt:lpstr>2. groundtruths</vt:lpstr>
      <vt:lpstr>3. categorical</vt:lpstr>
      <vt:lpstr>4. manipulation</vt:lpstr>
      <vt:lpstr>PowerPoint 프레젠테이션</vt:lpstr>
      <vt:lpstr>5. jitter</vt:lpstr>
      <vt:lpstr>6. Mask R-CNN</vt:lpstr>
      <vt:lpstr>6. Mask R-CNN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Airiss 인턴십</dc:title>
  <cp:lastModifiedBy>AiRISS</cp:lastModifiedBy>
  <cp:revision>74</cp:revision>
  <dcterms:modified xsi:type="dcterms:W3CDTF">2023-02-21T07:29:48Z</dcterms:modified>
</cp:coreProperties>
</file>